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30T06:43:51.48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3.jpe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May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35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May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037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May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4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May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61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May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7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May 30,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64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May 30,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7660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May 30,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392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May 30,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66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May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74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May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4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May 30,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4161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50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emf"/><Relationship Id="rId5" Type="http://schemas.openxmlformats.org/officeDocument/2006/relationships/customXml" Target="../ink/ink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95731-D8AC-4B2A-9874-B29D53C2B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126" y="1317707"/>
            <a:ext cx="5320206" cy="1594840"/>
          </a:xfrm>
        </p:spPr>
        <p:txBody>
          <a:bodyPr>
            <a:normAutofit/>
          </a:bodyPr>
          <a:lstStyle/>
          <a:p>
            <a:r>
              <a:rPr lang="en-AU" dirty="0"/>
              <a:t>MA3831 Assignment3 Video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6882E9-7AA6-4843-99E6-571FBC17B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1731" y="4112623"/>
            <a:ext cx="5078996" cy="1594839"/>
          </a:xfrm>
        </p:spPr>
        <p:txBody>
          <a:bodyPr>
            <a:normAutofit/>
          </a:bodyPr>
          <a:lstStyle/>
          <a:p>
            <a:r>
              <a:rPr lang="en-AU" dirty="0"/>
              <a:t>Timothy Avice Du Buisson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E22A7B-662D-4327-906B-98C870A0C6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23" r="33474" b="-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73C2373-C619-4814-AF64-4FD15AF763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778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6"/>
    </mc:Choice>
    <mc:Fallback>
      <p:transition spd="slow" advTm="8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9D03D-D177-4905-8501-A5A910248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0"/>
            <a:ext cx="9810604" cy="651028"/>
          </a:xfrm>
        </p:spPr>
        <p:txBody>
          <a:bodyPr/>
          <a:lstStyle/>
          <a:p>
            <a:r>
              <a:rPr lang="en-AU"/>
              <a:t>Code management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6017-2A81-4C78-A6EF-A901576B4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651028"/>
            <a:ext cx="9810604" cy="651028"/>
          </a:xfrm>
        </p:spPr>
        <p:txBody>
          <a:bodyPr>
            <a:normAutofit lnSpcReduction="10000"/>
          </a:bodyPr>
          <a:lstStyle/>
          <a:p>
            <a:r>
              <a:rPr lang="en-AU"/>
              <a:t>Repository Link: https://github.com/TimothyAvice/MA3831_A3_WebScraper_NLPSystem.git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C9D0BF-DBFD-49B2-B4E1-B5E20BA4B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431" y="1302056"/>
            <a:ext cx="9810604" cy="551846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68AFF01-7373-4768-B84B-E7D4067355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96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50"/>
    </mc:Choice>
    <mc:Fallback>
      <p:transition spd="slow" advTm="41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10226-7E03-404B-86DD-87DEF692E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Publishing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5A0CC-F69D-4EE6-88A7-14FBA82E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Request permission to use data</a:t>
            </a:r>
          </a:p>
          <a:p>
            <a:endParaRPr lang="en-AU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2DAB8E4-946E-42EC-9C09-D3F6EB9AF4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38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65"/>
    </mc:Choice>
    <mc:Fallback>
      <p:transition spd="slow" advTm="28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14257E-1E2A-4AC7-89EC-1FB65C9C0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E1C8F1-97F5-489C-8308-958F0965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96333D-97BE-4463-A7A9-6F2420A6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" y="509587"/>
            <a:ext cx="7649239" cy="7429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Problem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9524-05C8-4C16-A4BE-66E291212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1252538"/>
            <a:ext cx="6262688" cy="5577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900" spc="160"/>
              <a:t>Brand Outlook to better enhance consumer Outlook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712A234-1EEA-45AB-AE5E-8D03C9B5A6EC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705972" y="3072146"/>
            <a:ext cx="10768181" cy="2180557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EB62645-D4DA-4E99-8344-B1536F63D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CB83FAD-1095-4BA9-BC4C-4B7F2FCDD9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28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09"/>
    </mc:Choice>
    <mc:Fallback>
      <p:transition spd="slow" advTm="64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8C6D-CD26-41D4-B3F0-BD924510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Limitations-</a:t>
            </a:r>
            <a:r>
              <a:rPr lang="en-AU" dirty="0" err="1"/>
              <a:t>Webscraper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C6412-20B4-47F5-952F-950BADFF2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Data size</a:t>
            </a:r>
          </a:p>
          <a:p>
            <a:r>
              <a:rPr lang="en-AU" dirty="0"/>
              <a:t>Data bias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B74423-CFB2-4231-AF3C-5E2C7275EE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445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19"/>
    </mc:Choice>
    <mc:Fallback>
      <p:transition spd="slow" advTm="33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5FC6-690A-415E-A1E3-04B4F1A77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Limitations – NLP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F80B8-F646-4FAB-9086-676541075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Data Bias</a:t>
            </a:r>
          </a:p>
          <a:p>
            <a:r>
              <a:rPr lang="en-AU" dirty="0"/>
              <a:t>Pre-trained models used</a:t>
            </a:r>
          </a:p>
          <a:p>
            <a:r>
              <a:rPr lang="en-AU" dirty="0"/>
              <a:t>Title structure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7DAFC2-29C0-4078-BD8C-7FF12C818C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60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39"/>
    </mc:Choice>
    <mc:Fallback>
      <p:transition spd="slow" advTm="52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rchiveVTI">
  <a:themeElements>
    <a:clrScheme name="AnalogousFromRegularSeedLeftStep">
      <a:dk1>
        <a:srgbClr val="000000"/>
      </a:dk1>
      <a:lt1>
        <a:srgbClr val="FFFFFF"/>
      </a:lt1>
      <a:dk2>
        <a:srgbClr val="311C21"/>
      </a:dk2>
      <a:lt2>
        <a:srgbClr val="F3F0F1"/>
      </a:lt2>
      <a:accent1>
        <a:srgbClr val="45B19E"/>
      </a:accent1>
      <a:accent2>
        <a:srgbClr val="3BB16B"/>
      </a:accent2>
      <a:accent3>
        <a:srgbClr val="48B547"/>
      </a:accent3>
      <a:accent4>
        <a:srgbClr val="6EB13B"/>
      </a:accent4>
      <a:accent5>
        <a:srgbClr val="99A842"/>
      </a:accent5>
      <a:accent6>
        <a:srgbClr val="B1923B"/>
      </a:accent6>
      <a:hlink>
        <a:srgbClr val="BF4158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62</Words>
  <Application>Microsoft Office PowerPoint</Application>
  <PresentationFormat>Widescreen</PresentationFormat>
  <Paragraphs>15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Bembo</vt:lpstr>
      <vt:lpstr>ArchiveVTI</vt:lpstr>
      <vt:lpstr>MA3831 Assignment3 Video Presentation</vt:lpstr>
      <vt:lpstr>Code management</vt:lpstr>
      <vt:lpstr>Publishing</vt:lpstr>
      <vt:lpstr>Problem and Results</vt:lpstr>
      <vt:lpstr>Limitations-Webscraper</vt:lpstr>
      <vt:lpstr>Limitations – NLP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MA3831 Assignment3 Video Presentation</dc:title>
  <dc:creator>Timothy Avice Du Buisson</dc:creator>
  <cp:lastModifiedBy>Timothy Avice Du Buisson</cp:lastModifiedBy>
  <cp:revision>6</cp:revision>
  <dcterms:created xsi:type="dcterms:W3CDTF">2021-05-30T05:53:28Z</dcterms:created>
  <dcterms:modified xsi:type="dcterms:W3CDTF">2021-05-30T07:05:43Z</dcterms:modified>
</cp:coreProperties>
</file>

<file path=docProps/thumbnail.jpeg>
</file>